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</p:sldIdLst>
  <p:sldSz cy="5143500" cx="9144000"/>
  <p:notesSz cx="6858000" cy="9144000"/>
  <p:embeddedFontLst>
    <p:embeddedFont>
      <p:font typeface="Chelsea Market"/>
      <p:regular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46C4888-CA96-4947-A460-F12697DA1F8F}">
  <a:tblStyle styleId="{946C4888-CA96-4947-A460-F12697DA1F8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ChelseaMarke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11" Type="http://schemas.openxmlformats.org/officeDocument/2006/relationships/image" Target="../media/image2.png"/><Relationship Id="rId10" Type="http://schemas.openxmlformats.org/officeDocument/2006/relationships/image" Target="../media/image4.png"/><Relationship Id="rId12" Type="http://schemas.openxmlformats.org/officeDocument/2006/relationships/image" Target="../media/image9.png"/><Relationship Id="rId9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oogle Shape;54;p13"/>
          <p:cNvGraphicFramePr/>
          <p:nvPr/>
        </p:nvGraphicFramePr>
        <p:xfrm>
          <a:off x="69275" y="59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{946C4888-CA96-4947-A460-F12697DA1F8F}</a:tableStyleId>
              </a:tblPr>
              <a:tblGrid>
                <a:gridCol w="4489100"/>
                <a:gridCol w="4489100"/>
              </a:tblGrid>
              <a:tr h="625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Expected</a:t>
                      </a:r>
                      <a:endParaRPr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Unexpected</a:t>
                      </a:r>
                      <a:endParaRPr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2883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5" name="Google Shape;55;p13"/>
          <p:cNvSpPr txBox="1"/>
          <p:nvPr/>
        </p:nvSpPr>
        <p:spPr>
          <a:xfrm>
            <a:off x="77825" y="3509850"/>
            <a:ext cx="8956500" cy="15795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6025" y="3693700"/>
            <a:ext cx="2137248" cy="133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8425" y="3509850"/>
            <a:ext cx="1569049" cy="835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5">
            <a:alphaModFix/>
          </a:blip>
          <a:srcRect b="10426" l="0" r="0" t="0"/>
          <a:stretch/>
        </p:blipFill>
        <p:spPr>
          <a:xfrm>
            <a:off x="6905500" y="3744875"/>
            <a:ext cx="1710625" cy="123344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6">
            <a:alphaModFix/>
          </a:blip>
          <a:srcRect b="7766" l="0" r="0" t="0"/>
          <a:stretch/>
        </p:blipFill>
        <p:spPr>
          <a:xfrm>
            <a:off x="5462978" y="3718603"/>
            <a:ext cx="1291025" cy="12859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90175" y="3631700"/>
            <a:ext cx="1111425" cy="133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7544" y="3755938"/>
            <a:ext cx="1780225" cy="108732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81300" y="96202"/>
            <a:ext cx="639974" cy="55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01591" y="96200"/>
            <a:ext cx="564228" cy="55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56825" y="113449"/>
            <a:ext cx="517300" cy="51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109550" y="124321"/>
            <a:ext cx="517300" cy="495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