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8"/>
  </p:notes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07A09DE-D58D-4BA9-84B7-E39771148B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8AD5D4E-8FEB-407B-ADCC-70B6C8EEC0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FDC0D72-F33F-4C0C-9DD7-3CF08D3CFD7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774D3E23-720A-4DD7-9A60-5190CDC585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6BAEABC6-CEA3-4497-AB99-24105C17DB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613B95AC-EE86-48AF-A3BD-D87DCAE67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8F331C-3A82-4649-802A-4B9FBD2A1E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66AC4F2-B9B4-487D-B5EC-1DF3F3736B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775F4A-4B5E-4D8C-9F1F-B79FEBD13E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0559695-7ABA-4D96-91BC-7229E92118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4E474EF-56D3-42DA-A191-25F39DAEF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06EB673-3D66-4980-B96C-88EBC75AFF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F7BD8E-26B9-4DEC-8CE1-5897F995E31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6BBCAAD-3156-44A6-A315-89AFEF5004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C90CB25C-3BAA-42A4-AB21-D2E9ACEA7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57DF50-B47A-4D18-B021-E1FC4321A5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A53B7E-D962-4FB5-83A3-29F2AE266EA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8B530B1-9675-4EED-9805-D70AF0B9DE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6D8CBD70-A225-457E-B6AF-2A4B52615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ADB8BBF0-6FAE-4287-A378-7D4ECCDE5E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C3C67A-F198-44A2-871A-2767937405F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560F7EE-8023-4534-A420-48549B8BE4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75DBC31-E874-4A2D-A1EB-FC74563EE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E09A110-A570-46F5-BF29-8CB9D18368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2DA191-A911-4912-8B9D-034DF0124A2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0299CDD-C0EA-4ADD-8670-9F983F213A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73EB3F0-4FE6-4B73-9687-E012B6B41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DEAF130-F6BE-408C-A083-536ED0367D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1258E0-FF7C-44E2-99E9-753989E7BDD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535F652-2875-4183-944D-7A13028E39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0C99EB3-AB20-4D76-B925-428BD5D60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D70A17E8-1BAD-4A4F-BDE5-F5F36B5C52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494E30-A850-4002-9F7A-785B4228A51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13EDAFA-50E3-4CA9-8D0C-44763D9324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5CE8266-8289-4380-9E9B-BB68CD6FC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EB419BC-1FF8-4129-A451-8A1E9B6041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076D85-0614-4968-9059-4422B10B4EE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7EADCBB-2507-49D6-A2F3-0E6E75BB93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89B37E1-CB9A-49F5-9724-4007BDF98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F65FE53-C0CA-4A55-BF75-3847840920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B1584-4A32-4A86-AD0B-FF6A8674AA3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9190B3F-0F3A-48FA-ADD0-4BA777FFE8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765E40E-6F1C-4C1A-9569-1C8333D2B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5F4C9A45-BCFB-4AF3-9533-6373B43746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8B7A4-1194-4C31-9702-645910A0DC7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62A3DE-163E-48F9-A335-0AB9EA6AAF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BB14256-29BE-4A84-B75E-89F98E8D53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C413322-B4BE-4C61-A8C8-CD990EC98E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7A86FA-EEBE-4D60-8F81-ADEC834081D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5DD881E-02BC-4C2B-A312-0907CF5B24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45CFC47-60CC-499E-9DE0-C95873CA9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68C1EFF-2F1B-4284-A597-8A581F1A49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A54750-DC64-48AF-AB1E-89F7F6ABD81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689761C-50CD-44AD-8950-1C9C2D2064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ED56E27-CCC1-44AC-8636-E38D126D3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91250B7-0466-4541-8B36-17CDA206A4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2F30C9-71F8-462F-8179-DF3AAE2DD49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F71FA9E-5441-43E3-A1BA-1D3DA62215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B4C0321D-8A18-4AAB-B693-C7B72DD3E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44F7D18-224F-40C8-9AFF-F9F02DE49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9D36B1-5894-4739-B372-F0F961AC3F8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58A84BB-4BAF-49F0-8B6D-58392D0977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57B1A91-528A-4E6D-B862-9C26DF340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6A4375D1-69DA-4E2F-9F77-9AB21E776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E90558-9A7C-41DD-BED2-CF2C6ECED42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631489A-7BF4-467E-95D8-DAEDD091EA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D6297E6-3ED4-4CFC-8BDE-78DD97650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8AC802A8-9B13-4827-9397-8D97CBF04B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05B163-24FE-4A61-8918-F86776C3017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9C93BBDA-4E2C-45E7-9A0B-A07727619D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D55EC0B-1397-48D7-B9F2-0C1A3CDA2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AD916EC0-47B9-448B-94DA-DD6947FAE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1D07E1-0544-4588-85B7-5E0D9192CBC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EAC3EFD3-1CD0-4287-A91C-A2DA13FA0B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40E7809E-88FD-44AC-AE89-2AA674DC7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8467977A-AF4A-451B-9129-CAFB2EA199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FB36D4-E864-4A57-8350-80A4A227806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695C82B-F135-4ED0-91F6-92BEE10CA1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BF28BF1B-5299-4442-8FCA-B4BF387C9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AEEDD11-7C3F-4A1D-9FDA-6E5025807D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EAFE18-3B7E-478D-B930-9B8A3474976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7A910ADE-8995-433E-84A7-B6CBAA06F0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3E6739C0-228A-4EA1-9F46-C985E3930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4EFE9D1A-72ED-4002-B52A-3B37DFCAB5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21EA44-9D53-402A-A72F-C189672863B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F85D6EE-0EAE-43CF-AFA4-8996F7712C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0C69CC6-9E60-41AF-9793-FDA730D96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7BAC4ADD-0F84-4482-8F14-D3AB9CE395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EAEA52-9A62-42B7-BF6B-BF3B684E996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B27B0B1-B585-45AE-9316-F10B192122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A1FB663-BC7E-425E-8D6C-54CE46317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5028009-DCCE-4BDC-A7D4-0E4873E059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6D1EAE-EFC0-4862-9108-E9E3ADD97EA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B2300FF-F10D-429E-BFC2-C86C5B5292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7DCD2D8-5D03-4069-B20D-2B383D09B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24DE640-B386-4C5A-9A1F-84ED6DE5FA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B0B3F5-1A64-44C0-986A-7764A11137F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53A92CC-5F51-43A0-9F75-73AEC8AC64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33EAB76-B990-430C-A326-98FED1351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F049C41-BE57-4A05-B3DD-6449AD7478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72DBD3-5AB2-4C05-87BF-F789AE65178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8E05ABD-792B-451C-B712-B617B4549F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2F279B7-0292-466A-8DAE-582EBFDD3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D0B70DB-C233-46B9-B8F5-B533C36433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A4EC0D-1941-4FDA-8AEF-5C9AF815448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004F101-0AD8-48B3-A24E-78FF395665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A08901F-EB0D-4AF3-A6DF-8C2CC0BC4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5D1EC54-6F77-49F4-A6CA-0622DD6E23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C51674-D873-4558-A905-1A64BF6C1B7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31C1F6D-C223-4DF8-9111-2730338B5D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C1F52A7-5F82-46A9-A4D2-14BA1F22C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140084A-8EC2-4378-99E7-101151A9AFA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A865C608-756C-47A3-87DD-BC3EACA49283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6BD9FC4-5766-469B-A349-DD11AC4A4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759699C9-F2B8-44A9-B612-FFDC79D59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098BBBD-2B35-49B9-A550-62AD87BB84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6D42BDFF-05F5-4480-A6A6-411961D9A8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C07C6F10-3806-41D7-8742-C5846BC32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E30B20-E566-4B71-A4EB-B60B66522D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90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415BFE0-23EC-4D05-9AE8-C838D4CA4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58A9534-35C2-489B-9EED-28B57E3F0B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4D2DDE1-B489-44E8-9D4A-548554550D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18765-5BDB-43B1-8B7C-95364097A6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57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8E3E903-1E70-4F81-88E9-4711EFEBB4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F51EF7F-6BF1-4BCB-817F-4FB5A8315A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EF03204-A735-487A-86E1-B4A3B913B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3AC56-4ACE-49EF-A341-D7916539AE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25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0DB00F8-A573-4EB0-AB25-6DC78F5C8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1623474-D255-4515-A65D-77C09DA6C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E94DB02-87EE-4583-AFF0-EB6116C70A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C320A-32A4-42FD-92E8-8250C69D9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44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FAFDA28-A6A7-4B7E-85E7-01E21C6606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E616864-3C66-49DA-8CD2-7A960EAB95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6679EEB-7A3B-48DF-B226-C82D18ABD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CD4E-F35D-4D8C-A366-1D7D68D69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87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930DE22-A845-4C42-8F2D-4061AC2A0F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99B34CA-3326-4051-9B9E-18A120CDD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66E0876-6DEF-47DE-8936-12E53A8F1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CF672-3295-4456-BE14-90CDA31AE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96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9C0573B-F767-44EF-B22E-1329C6CE55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2214B0D2-CF99-4A53-A04E-53E8BF4719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6540553-C7DC-4FCC-9034-133609F80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6CC98-3D96-4085-B242-1090D3E572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01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0B63BD78-5E98-4B28-8140-1B787C4926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0027AB4-EE2A-4E6E-AA6C-7830513CD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C113C21-4903-40F4-A520-F2F78583F3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B0CC8-E174-4DF0-BC21-D7BE21C5A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19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82FE0BEB-FA1C-47C6-9E42-F04A532C4A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467BF74-DC7D-4F2D-BF14-007410115B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36016B0-F996-4F85-BF06-03B046DF0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D0F5-989D-4723-9438-BEDB79637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54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B78BC3D-CE10-4860-8F06-F438F51E0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1AD384D-FC02-45A4-AC9F-97FDB725D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9799033-54B2-48AB-9AE9-E14BBC02F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2FD23-3978-45BE-A68C-4B2E05A1D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18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CCE3348-27DD-4EEB-90BD-1E2C65B55F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C45CBBB-46CB-4BB2-844F-3C58C045E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06443E2-749F-44B4-A47D-27722E3EE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4E95A-C9FA-487D-B631-FC54A9F695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15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3297607-4CFE-46E5-8064-94216801D18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E9B01482-8AFD-4425-9440-F09286EED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B53A1216-01A4-4442-A684-6D566EA6C972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08B635AA-3BF3-4603-9A77-1F677339F5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23D8AAE0-7C3C-4F21-AA88-BF7C706D7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745DF9C0-6776-4158-9E4D-0530F63F7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AC26391B-B1EB-40D1-8A05-73D68DCBC8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ADA9AC65-04A9-46F2-8DC4-EBB65CF077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37485381-99B9-44B8-939B-B38BE56D99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AFBD32F0-B76F-4013-B734-E236411A05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jcarnevale\Local%20Settings\Temporary%20Internet%20Files\Content.IE5\WPMBC5Y7\MSSN00568_0000%5b1%5d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jcarnevale\Local%20Settings\Temporary%20Internet%20Files\Content.IE5\WPMBC5Y7\MSSN00568_0000%5b1%5d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jcarnevale\Local%20Settings\Temporary%20Internet%20Files\Content.IE5\WPMBC5Y7\MSSN00568_0000%5b1%5d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jcarnevale\Local%20Settings\Temporary%20Internet%20Files\Content.IE5\WPMBC5Y7\MSSN00568_0000%5b1%5d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jcarnevale\Local%20Settings\Temporary%20Internet%20Files\Content.IE5\WPMBC5Y7\MSSN00568_0000%5b1%5d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jcarnevale\Local%20Settings\Temporary%20Internet%20Files\Content.IE5\WPMBC5Y7\MSSN00568_0000%5b1%5d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jcarnevale\Local%20Settings\Temporary%20Internet%20Files\Content.IE5\WPMBC5Y7\MSSN00568_0000%5b1%5d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jcarnevale\Local%20Settings\Temporary%20Internet%20Files\Content.IE5\WPMBC5Y7\MSSN00568_0000%5b1%5d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788A0DA-92A6-4404-B01C-A2E3D0FE49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Idiom Advice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698F6BDF-5540-4A1C-B4D0-67A8D8175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657600"/>
            <a:ext cx="4800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Jamie L. Carnevale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Speech/Language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94EC616-0A37-4222-B008-8B0CD41DA1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Try Again!</a:t>
            </a:r>
          </a:p>
        </p:txBody>
      </p:sp>
      <p:pic>
        <p:nvPicPr>
          <p:cNvPr id="48131" name="MSSN00568_0000[1].wav">
            <a:hlinkClick r:id="" action="ppaction://media"/>
            <a:extLst>
              <a:ext uri="{FF2B5EF4-FFF2-40B4-BE49-F238E27FC236}">
                <a16:creationId xmlns:a16="http://schemas.microsoft.com/office/drawing/2014/main" id="{F581A9D2-68F9-4915-99FC-110E21230949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770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MCj04238520000[1]">
            <a:extLst>
              <a:ext uri="{FF2B5EF4-FFF2-40B4-BE49-F238E27FC236}">
                <a16:creationId xmlns:a16="http://schemas.microsoft.com/office/drawing/2014/main" id="{CB1C0130-E9DB-40AD-BA65-F84D9349D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8019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 descr="MCj04326780000[1]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9E8E48B-F13C-4AD8-B6D2-02CF83D43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8" fill="hold"/>
                                        <p:tgtEl>
                                          <p:spTgt spid="481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13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20FC095-F09C-41AE-A818-CD3F428341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CORRECT!</a:t>
            </a:r>
          </a:p>
        </p:txBody>
      </p:sp>
      <p:pic>
        <p:nvPicPr>
          <p:cNvPr id="24579" name="Picture 3" descr="MCj04382030000[1]">
            <a:extLst>
              <a:ext uri="{FF2B5EF4-FFF2-40B4-BE49-F238E27FC236}">
                <a16:creationId xmlns:a16="http://schemas.microsoft.com/office/drawing/2014/main" id="{4F024713-D943-46E7-89DC-B8A51D6AB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7338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j0212469.wav">
            <a:hlinkClick r:id="" action="ppaction://media"/>
            <a:extLst>
              <a:ext uri="{FF2B5EF4-FFF2-40B4-BE49-F238E27FC236}">
                <a16:creationId xmlns:a16="http://schemas.microsoft.com/office/drawing/2014/main" id="{E953330F-BD4A-422C-A82E-98F72BD2A73F}"/>
              </a:ext>
            </a:extLst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MCj04349100000[1]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6EE25C-E3C8-4B54-B48F-0FA1672FA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0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80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A89D115-8A3D-49B4-8551-1DBCCD8EF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Idiom Advice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4A8F792-45F9-431C-8D36-49A07664CF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Sally said, “My grandmother gave me 100 dollars for my birthday last week, and I already spent it!”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Your advice: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</a:pPr>
            <a:r>
              <a:rPr lang="en-US" altLang="en-US">
                <a:hlinkClick r:id="rId3" action="ppaction://hlinksldjump"/>
              </a:rPr>
              <a:t>Easy come, easy go.</a:t>
            </a: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</a:pPr>
            <a:r>
              <a:rPr lang="en-US" altLang="en-US">
                <a:hlinkClick r:id="" action="ppaction://hlinkshowjump?jump=nextslide"/>
              </a:rPr>
              <a:t>Get it off your chest.</a:t>
            </a: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</a:pPr>
            <a:r>
              <a:rPr lang="en-US" altLang="en-US">
                <a:hlinkClick r:id="" action="ppaction://hlinkshowjump?jump=nextslide"/>
              </a:rPr>
              <a:t>In one ear, out the other.</a:t>
            </a: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</a:pP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marL="590550" indent="-590550"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C191F8E-D7FE-451F-A77A-382B94DC10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Try Again!</a:t>
            </a:r>
          </a:p>
        </p:txBody>
      </p:sp>
      <p:pic>
        <p:nvPicPr>
          <p:cNvPr id="54275" name="MSSN00568_0000[1].wav">
            <a:hlinkClick r:id="" action="ppaction://media"/>
            <a:extLst>
              <a:ext uri="{FF2B5EF4-FFF2-40B4-BE49-F238E27FC236}">
                <a16:creationId xmlns:a16="http://schemas.microsoft.com/office/drawing/2014/main" id="{E3146EB5-3AC3-4DB1-A400-FFEC1ACDB5C3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770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 descr="MCj04238520000[1]">
            <a:extLst>
              <a:ext uri="{FF2B5EF4-FFF2-40B4-BE49-F238E27FC236}">
                <a16:creationId xmlns:a16="http://schemas.microsoft.com/office/drawing/2014/main" id="{E1CE98E5-03F4-4AFC-B699-00013E632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8019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 descr="MCj04326780000[1]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AF287CF-114F-48C5-85DB-CD0215E17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8" fill="hold"/>
                                        <p:tgtEl>
                                          <p:spTgt spid="54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7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AD2DF15-3B4E-43E9-93DF-732E3CF308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CORRECT!</a:t>
            </a:r>
          </a:p>
        </p:txBody>
      </p:sp>
      <p:pic>
        <p:nvPicPr>
          <p:cNvPr id="30723" name="Picture 3" descr="MCj04382030000[1]">
            <a:extLst>
              <a:ext uri="{FF2B5EF4-FFF2-40B4-BE49-F238E27FC236}">
                <a16:creationId xmlns:a16="http://schemas.microsoft.com/office/drawing/2014/main" id="{59D9E327-C8EC-495A-AB43-8DF6E72AE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7338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j0212469.wav">
            <a:hlinkClick r:id="" action="ppaction://media"/>
            <a:extLst>
              <a:ext uri="{FF2B5EF4-FFF2-40B4-BE49-F238E27FC236}">
                <a16:creationId xmlns:a16="http://schemas.microsoft.com/office/drawing/2014/main" id="{E2FD98A5-6B30-418D-9F3D-62A2EDA0DE7D}"/>
              </a:ext>
            </a:extLst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 descr="MCj04349100000[1]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7A4BCF3-681B-4910-A429-4F0AA3987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63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2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4C03EDD-98BE-43EE-ADCC-388981CFB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Idiom Advice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579B590-A6D7-40A5-8758-56C61B62D7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Dave called his friend because he had a really big problem that he needed to talk about.  “I just have to ________________,” he said.</a:t>
            </a:r>
          </a:p>
          <a:p>
            <a:pPr marL="590550" indent="-590550" eaLnBrk="1" hangingPunct="1">
              <a:buFont typeface="Wingdings" panose="05000000000000000000" pitchFamily="2" charset="2"/>
              <a:buNone/>
            </a:pPr>
            <a:endParaRPr lang="en-US" altLang="en-US" sz="2700"/>
          </a:p>
          <a:p>
            <a:pPr marL="590550" indent="-590550" eaLnBrk="1" hangingPunct="1">
              <a:buFont typeface="Wingdings" panose="05000000000000000000" pitchFamily="2" charset="2"/>
              <a:buNone/>
            </a:pPr>
            <a:endParaRPr lang="en-US" altLang="en-US" sz="2700"/>
          </a:p>
          <a:p>
            <a:pPr marL="590550" indent="-59055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700">
                <a:hlinkClick r:id="" action="ppaction://hlinkshowjump?jump=nextslide"/>
              </a:rPr>
              <a:t>knock on wood</a:t>
            </a:r>
            <a:endParaRPr lang="en-US" altLang="en-US" sz="2700"/>
          </a:p>
          <a:p>
            <a:pPr marL="590550" indent="-59055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700">
                <a:hlinkClick r:id="rId3" action="ppaction://hlinksldjump"/>
              </a:rPr>
              <a:t>get it off my chest</a:t>
            </a:r>
            <a:endParaRPr lang="en-US" altLang="en-US" sz="2700"/>
          </a:p>
          <a:p>
            <a:pPr marL="590550" indent="-59055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700">
                <a:hlinkClick r:id="" action="ppaction://hlinkshowjump?jump=nextslide"/>
              </a:rPr>
              <a:t>in one ear, out the other</a:t>
            </a:r>
            <a:endParaRPr lang="en-US" altLang="en-US" sz="2700"/>
          </a:p>
          <a:p>
            <a:pPr marL="590550" indent="-590550" eaLnBrk="1" hangingPunct="1">
              <a:buFont typeface="Wingdings" panose="05000000000000000000" pitchFamily="2" charset="2"/>
              <a:buAutoNum type="alphaLcPeriod"/>
            </a:pPr>
            <a:endParaRPr lang="en-US" altLang="en-US" sz="2700"/>
          </a:p>
          <a:p>
            <a:pPr marL="590550" indent="-590550" eaLnBrk="1" hangingPunct="1">
              <a:buFont typeface="Wingdings" panose="05000000000000000000" pitchFamily="2" charset="2"/>
              <a:buNone/>
            </a:pPr>
            <a:endParaRPr lang="en-US" altLang="en-US" sz="2700"/>
          </a:p>
          <a:p>
            <a:pPr marL="590550" indent="-590550" eaLnBrk="1" hangingPunct="1"/>
            <a:endParaRPr lang="en-US" altLang="en-US" sz="27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ACFBFFE-A147-451E-95CE-B0D7C4B558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Try Again!</a:t>
            </a:r>
          </a:p>
        </p:txBody>
      </p:sp>
      <p:pic>
        <p:nvPicPr>
          <p:cNvPr id="60419" name="MSSN00568_0000[1].wav">
            <a:hlinkClick r:id="" action="ppaction://media"/>
            <a:extLst>
              <a:ext uri="{FF2B5EF4-FFF2-40B4-BE49-F238E27FC236}">
                <a16:creationId xmlns:a16="http://schemas.microsoft.com/office/drawing/2014/main" id="{312C1764-4572-4DF6-9E85-A9A57C5EE195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770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 descr="MCj04238520000[1]">
            <a:extLst>
              <a:ext uri="{FF2B5EF4-FFF2-40B4-BE49-F238E27FC236}">
                <a16:creationId xmlns:a16="http://schemas.microsoft.com/office/drawing/2014/main" id="{8FAC5D2D-ADA5-47F7-9A5A-EF46D8FE6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8019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 descr="MCj04326780000[1]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57528EA-8AE2-4FF8-BCED-451B297DC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8" fill="hold"/>
                                        <p:tgtEl>
                                          <p:spTgt spid="604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19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38F0126-649C-4E49-A284-8C6C7F789F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CORRECT!</a:t>
            </a:r>
          </a:p>
        </p:txBody>
      </p:sp>
      <p:pic>
        <p:nvPicPr>
          <p:cNvPr id="36867" name="Picture 3" descr="MCj04382030000[1]">
            <a:extLst>
              <a:ext uri="{FF2B5EF4-FFF2-40B4-BE49-F238E27FC236}">
                <a16:creationId xmlns:a16="http://schemas.microsoft.com/office/drawing/2014/main" id="{EC313DCE-9249-4D44-9E75-E5E2839D8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7338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j0212484.wav">
            <a:hlinkClick r:id="" action="ppaction://media"/>
            <a:extLst>
              <a:ext uri="{FF2B5EF4-FFF2-40B4-BE49-F238E27FC236}">
                <a16:creationId xmlns:a16="http://schemas.microsoft.com/office/drawing/2014/main" id="{DD7FB7DA-83AB-464E-B168-1A1BF2E09AF7}"/>
              </a:ext>
            </a:extLst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 descr="MCj04349100000[1]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3CFCD82-D6D7-4732-AD0A-20A8FBD7B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24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68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F32ACD0-F4FB-4E1B-BBB9-6430EC97D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Idiom Advice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A42E922-CE42-4D80-87EB-130ED49FAB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900"/>
              <a:t>Jay’s friend called to say that he was going on vacation for a whole month over the summer.  Jay was sad, but reminded his friend that he should ______________ while he’s gone!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900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2800">
                <a:hlinkClick r:id="" action="ppaction://hlinkshowjump?jump=nextslide"/>
              </a:rPr>
              <a:t>knock on wood</a:t>
            </a:r>
            <a:endParaRPr lang="en-US" altLang="en-US" sz="2800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2800">
                <a:hlinkClick r:id="rId3" action="ppaction://hlinksldjump"/>
              </a:rPr>
              <a:t>keep in touch</a:t>
            </a:r>
            <a:endParaRPr lang="en-US" altLang="en-US" sz="2800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2800">
                <a:hlinkClick r:id="" action="ppaction://hlinkshowjump?jump=nextslide"/>
              </a:rPr>
              <a:t>add fuel to the fire</a:t>
            </a:r>
            <a:endParaRPr lang="en-US" alt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290EE8E-8F96-4639-9545-DF5403EDDA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Try Again!</a:t>
            </a:r>
          </a:p>
        </p:txBody>
      </p:sp>
      <p:pic>
        <p:nvPicPr>
          <p:cNvPr id="66563" name="MSSN00568_0000[1].wav">
            <a:hlinkClick r:id="" action="ppaction://media"/>
            <a:extLst>
              <a:ext uri="{FF2B5EF4-FFF2-40B4-BE49-F238E27FC236}">
                <a16:creationId xmlns:a16="http://schemas.microsoft.com/office/drawing/2014/main" id="{87A8668E-C063-43FA-92D4-8F999D248BDC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770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4" descr="MCj04238520000[1]">
            <a:extLst>
              <a:ext uri="{FF2B5EF4-FFF2-40B4-BE49-F238E27FC236}">
                <a16:creationId xmlns:a16="http://schemas.microsoft.com/office/drawing/2014/main" id="{AAB5CE45-459E-4FAA-9321-3B30AE266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8019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5" descr="MCj04326780000[1]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C9DB3F1-3428-404F-B73F-3E202D6B8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8" fill="hold"/>
                                        <p:tgtEl>
                                          <p:spTgt spid="665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6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A67E6326-F1C2-4CB7-A9FA-0CD107F9F7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/>
              <a:t>Pretend that you are an expert on giving advice, but can only do so by using  idioms.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360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/>
              <a:t>Give advice to the following people based on their situations.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AA861EA-9B7B-49D5-8D06-87EB127AEA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CORRECT!</a:t>
            </a:r>
          </a:p>
        </p:txBody>
      </p:sp>
      <p:pic>
        <p:nvPicPr>
          <p:cNvPr id="43011" name="Picture 3" descr="MCj04382030000[1]">
            <a:extLst>
              <a:ext uri="{FF2B5EF4-FFF2-40B4-BE49-F238E27FC236}">
                <a16:creationId xmlns:a16="http://schemas.microsoft.com/office/drawing/2014/main" id="{F53B9B37-7929-41DB-BCCF-B119F9915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7338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2" name="j0212484.wav">
            <a:hlinkClick r:id="" action="ppaction://media"/>
            <a:extLst>
              <a:ext uri="{FF2B5EF4-FFF2-40B4-BE49-F238E27FC236}">
                <a16:creationId xmlns:a16="http://schemas.microsoft.com/office/drawing/2014/main" id="{D3CC7751-B671-4382-8381-01F499DD3ADA}"/>
              </a:ext>
            </a:extLst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 descr="MCj04349100000[1]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C0A13ED-BAE8-4642-BF10-404BD2A1C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86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612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9BBA70A-8DA5-4EFC-85C2-9A4ADFD60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Idiom Advice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250C62C-F124-47AA-A1A4-DE52225E64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300"/>
              <a:t>Kate was performing her favorite song in her school’s talent show.  Before she went on stage, her sister said, “___________!”  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300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200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>
                <a:hlinkClick r:id="" action="ppaction://hlinkshowjump?jump=nextslide"/>
              </a:rPr>
              <a:t>Don’t cry over spilled milk</a:t>
            </a:r>
            <a:endParaRPr lang="en-US" altLang="en-US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>
                <a:hlinkClick r:id="" action="ppaction://hlinkshowjump?jump=nextslide"/>
              </a:rPr>
              <a:t>Give me a hand</a:t>
            </a:r>
            <a:endParaRPr lang="en-US" altLang="en-US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>
                <a:hlinkClick r:id="rId3" action="ppaction://hlinksldjump"/>
              </a:rPr>
              <a:t>Sing your heart out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A812DCC-5BAC-4A27-89CA-128AC67653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Try Again!</a:t>
            </a:r>
          </a:p>
        </p:txBody>
      </p:sp>
      <p:pic>
        <p:nvPicPr>
          <p:cNvPr id="72707" name="MSSN00568_0000[1].wav">
            <a:hlinkClick r:id="" action="ppaction://media"/>
            <a:extLst>
              <a:ext uri="{FF2B5EF4-FFF2-40B4-BE49-F238E27FC236}">
                <a16:creationId xmlns:a16="http://schemas.microsoft.com/office/drawing/2014/main" id="{66BC15CB-6350-4FE7-B7B0-DDAD3CD5C9CE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770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8" name="Picture 4" descr="MCj04238520000[1]">
            <a:extLst>
              <a:ext uri="{FF2B5EF4-FFF2-40B4-BE49-F238E27FC236}">
                <a16:creationId xmlns:a16="http://schemas.microsoft.com/office/drawing/2014/main" id="{A4CEEFE8-E988-49AB-9CDC-7B64C10D3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8019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5" descr="MCj04326780000[1]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F5967BC-2079-4146-9661-58F7A1EDE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8" fill="hold"/>
                                        <p:tgtEl>
                                          <p:spTgt spid="727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707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5AE0DD1-5997-43B4-80A9-BB57140F2B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CORRECT!</a:t>
            </a:r>
          </a:p>
        </p:txBody>
      </p:sp>
      <p:pic>
        <p:nvPicPr>
          <p:cNvPr id="49155" name="Picture 3" descr="MCj04382030000[1]">
            <a:extLst>
              <a:ext uri="{FF2B5EF4-FFF2-40B4-BE49-F238E27FC236}">
                <a16:creationId xmlns:a16="http://schemas.microsoft.com/office/drawing/2014/main" id="{A22E97CC-8B58-4BF1-8016-2AF71119D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7338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j0212484.wav">
            <a:hlinkClick r:id="" action="ppaction://media"/>
            <a:extLst>
              <a:ext uri="{FF2B5EF4-FFF2-40B4-BE49-F238E27FC236}">
                <a16:creationId xmlns:a16="http://schemas.microsoft.com/office/drawing/2014/main" id="{C0EB10CB-7732-4B25-B4FD-8D7E4C3C94AC}"/>
              </a:ext>
            </a:extLst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5" descr="MCj04349100000[1]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5E5546-050C-417E-92F7-2398F23EC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47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56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455EA8C-62FD-4883-9C4A-7C3592679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Idiom Advice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A5DB944-220E-4470-8F32-E4A5398C70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300"/>
              <a:t>When I couldn’t remember what our dog looked like as a puppy, my mom showed me a picture and said, “Here, maybe this will _________________.”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300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200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3200">
                <a:hlinkClick r:id="rId3" action="ppaction://hlinksldjump"/>
              </a:rPr>
              <a:t>jog your memory</a:t>
            </a:r>
            <a:endParaRPr lang="en-US" altLang="en-US" sz="3200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3200">
                <a:hlinkClick r:id="" action="ppaction://hlinkshowjump?jump=nextslide"/>
              </a:rPr>
              <a:t>get it off your chest</a:t>
            </a:r>
            <a:endParaRPr lang="en-US" altLang="en-US" sz="3200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3200">
                <a:hlinkClick r:id="" action="ppaction://hlinkshowjump?jump=nextslide"/>
              </a:rPr>
              <a:t>keep in touch</a:t>
            </a:r>
            <a:endParaRPr lang="en-US" altLang="en-US" sz="3200"/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endParaRPr lang="en-US" altLang="en-US" sz="3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32DF257-27FA-40F2-8999-E9D775F835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Try Again!</a:t>
            </a:r>
          </a:p>
        </p:txBody>
      </p:sp>
      <p:pic>
        <p:nvPicPr>
          <p:cNvPr id="78851" name="MSSN00568_0000[1].wav">
            <a:hlinkClick r:id="" action="ppaction://media"/>
            <a:extLst>
              <a:ext uri="{FF2B5EF4-FFF2-40B4-BE49-F238E27FC236}">
                <a16:creationId xmlns:a16="http://schemas.microsoft.com/office/drawing/2014/main" id="{4259EEAD-FB08-452F-8E80-18ADC8C27504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770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 descr="MCj04238520000[1]">
            <a:extLst>
              <a:ext uri="{FF2B5EF4-FFF2-40B4-BE49-F238E27FC236}">
                <a16:creationId xmlns:a16="http://schemas.microsoft.com/office/drawing/2014/main" id="{2B5B26EA-B43A-48BA-9DF1-B335C5943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8019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5" descr="MCj04326780000[1]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C9FF8F5-402B-41CE-991D-E0D4B766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8" fill="hold"/>
                                        <p:tgtEl>
                                          <p:spTgt spid="788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851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D3FB61FA-74C6-46F0-8F38-1C48E42103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CORRECT!</a:t>
            </a:r>
          </a:p>
        </p:txBody>
      </p:sp>
      <p:pic>
        <p:nvPicPr>
          <p:cNvPr id="55299" name="Picture 3" descr="MCj04382030000[1]">
            <a:extLst>
              <a:ext uri="{FF2B5EF4-FFF2-40B4-BE49-F238E27FC236}">
                <a16:creationId xmlns:a16="http://schemas.microsoft.com/office/drawing/2014/main" id="{3AA3AD27-677C-48B6-ADA3-5F62A73DE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7338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0" name="j0212484.wav">
            <a:hlinkClick r:id="" action="ppaction://media"/>
            <a:extLst>
              <a:ext uri="{FF2B5EF4-FFF2-40B4-BE49-F238E27FC236}">
                <a16:creationId xmlns:a16="http://schemas.microsoft.com/office/drawing/2014/main" id="{592D2B77-6C84-4C4F-A87C-78BB9B67E737}"/>
              </a:ext>
            </a:extLst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Picture 5" descr="MCj04349100000[1]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19512A-AB69-4118-8B86-3769FBB89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809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090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80BB15B-186D-4312-BFB0-A0A35231E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Idiom Advice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C323B53-CB40-4D3A-9F28-03ACE0CC0C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Tom says, “I really want to go rent a new video game, but there is a storm outside that looks very dangerous.”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Your advice: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en-US" altLang="en-US">
                <a:hlinkClick r:id="rId3" action="ppaction://hlinksldjump"/>
              </a:rPr>
              <a:t>Better safe than sorry.</a:t>
            </a:r>
            <a:r>
              <a:rPr lang="en-US" altLang="en-US"/>
              <a:t>			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en-US" altLang="en-US">
                <a:hlinkClick r:id="rId4" action="ppaction://hlinksldjump"/>
              </a:rPr>
              <a:t>Be careful what you wish for.</a:t>
            </a: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en-US" altLang="en-US">
                <a:hlinkClick r:id="rId4" action="ppaction://hlinksldjump"/>
              </a:rPr>
              <a:t>Just what the doctor ordered.</a:t>
            </a: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AAA90A4-6C89-432A-90FB-2BC6201C4A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Try Again!</a:t>
            </a:r>
          </a:p>
        </p:txBody>
      </p:sp>
      <p:pic>
        <p:nvPicPr>
          <p:cNvPr id="37891" name="MSSN00568_0000[1].wav">
            <a:hlinkClick r:id="" action="ppaction://media"/>
            <a:extLst>
              <a:ext uri="{FF2B5EF4-FFF2-40B4-BE49-F238E27FC236}">
                <a16:creationId xmlns:a16="http://schemas.microsoft.com/office/drawing/2014/main" id="{7D5EE3F1-8CC7-4BA7-9603-58E3E6FA53CF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553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MCj04238520000[1]">
            <a:extLst>
              <a:ext uri="{FF2B5EF4-FFF2-40B4-BE49-F238E27FC236}">
                <a16:creationId xmlns:a16="http://schemas.microsoft.com/office/drawing/2014/main" id="{6304BD36-4E43-4CD6-88AC-40F3B8884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8019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MCj04326780000[1]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6CDC4DC-1C67-4269-BA54-B9F9C368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8" fill="hold"/>
                                        <p:tgtEl>
                                          <p:spTgt spid="378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BF495F5C-1C76-4BD6-9E81-0CC7120257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CORRECT!</a:t>
            </a:r>
          </a:p>
        </p:txBody>
      </p:sp>
      <p:pic>
        <p:nvPicPr>
          <p:cNvPr id="12291" name="Picture 4" descr="MCj04382030000[1]">
            <a:extLst>
              <a:ext uri="{FF2B5EF4-FFF2-40B4-BE49-F238E27FC236}">
                <a16:creationId xmlns:a16="http://schemas.microsoft.com/office/drawing/2014/main" id="{F1C66A39-DF63-4B97-9583-D45671913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7338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j0212469.wav">
            <a:hlinkClick r:id="" action="ppaction://media"/>
            <a:extLst>
              <a:ext uri="{FF2B5EF4-FFF2-40B4-BE49-F238E27FC236}">
                <a16:creationId xmlns:a16="http://schemas.microsoft.com/office/drawing/2014/main" id="{E9876BDC-DC84-4F2F-AA3D-EDE4D3F8247A}"/>
              </a:ext>
            </a:extLst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MCj04349100000[1]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12BFFD4-A915-43B8-9529-CA9A38BB5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45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8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500FF95-B2B9-44EC-B374-AF08C0F39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Idiom Advice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7585225-BC21-4614-8570-3311B78B6A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My friend said, “I’m going to graduate from college, become famous, and retire when I am 35 years old.”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Your advice: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en-US" altLang="en-US">
                <a:hlinkClick r:id="rId3" action="ppaction://hlinksldjump"/>
              </a:rPr>
              <a:t>Better come clean.</a:t>
            </a: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en-US" altLang="en-US">
                <a:hlinkClick r:id="rId3" action="ppaction://hlinksldjump"/>
              </a:rPr>
              <a:t>Better late than never.</a:t>
            </a: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en-US" altLang="en-US">
                <a:hlinkClick r:id="rId4" action="ppaction://hlinksldjump"/>
              </a:rPr>
              <a:t>Easier said than done.	</a:t>
            </a:r>
            <a:r>
              <a:rPr lang="en-US" altLang="en-US"/>
              <a:t>	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87B3121-2F65-4F34-9491-8F38BA0759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Try Again!</a:t>
            </a:r>
          </a:p>
        </p:txBody>
      </p:sp>
      <p:pic>
        <p:nvPicPr>
          <p:cNvPr id="27651" name="MSSN00568_0000[1].wav">
            <a:hlinkClick r:id="" action="ppaction://media"/>
            <a:extLst>
              <a:ext uri="{FF2B5EF4-FFF2-40B4-BE49-F238E27FC236}">
                <a16:creationId xmlns:a16="http://schemas.microsoft.com/office/drawing/2014/main" id="{120CA3F3-A008-4C75-8876-310E68F122DD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770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MCj04238520000[1]">
            <a:extLst>
              <a:ext uri="{FF2B5EF4-FFF2-40B4-BE49-F238E27FC236}">
                <a16:creationId xmlns:a16="http://schemas.microsoft.com/office/drawing/2014/main" id="{A73B81A0-C842-4EF9-8281-D25AACBE0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8019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MCj04326780000[1]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2591AE4-F050-4ACC-B2D7-5FA843670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8" fill="hold"/>
                                        <p:tgtEl>
                                          <p:spTgt spid="276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D0CE816-8DB2-40F9-82A8-557A22EEFF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153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800"/>
              <a:t>CORRECT!</a:t>
            </a:r>
          </a:p>
        </p:txBody>
      </p:sp>
      <p:pic>
        <p:nvPicPr>
          <p:cNvPr id="18435" name="Picture 3" descr="MCj04382030000[1]">
            <a:extLst>
              <a:ext uri="{FF2B5EF4-FFF2-40B4-BE49-F238E27FC236}">
                <a16:creationId xmlns:a16="http://schemas.microsoft.com/office/drawing/2014/main" id="{C598CCDE-E1F1-49E6-A8BC-9C48127EC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7338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j0212469.wav">
            <a:hlinkClick r:id="" action="ppaction://media"/>
            <a:extLst>
              <a:ext uri="{FF2B5EF4-FFF2-40B4-BE49-F238E27FC236}">
                <a16:creationId xmlns:a16="http://schemas.microsoft.com/office/drawing/2014/main" id="{E49FE64F-1E6B-4291-A1C6-002E49308D6B}"/>
              </a:ext>
            </a:extLst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MCj04349100000[1]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16AEED-895F-418C-8EE5-3AE7172F5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86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3AA1E8-AF85-4860-80F4-7C51F7B84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Idiom Advice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6B41A17-F55C-4657-B85C-D941047734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700"/>
              <a:t>She was so hungry when we went out for dinner that she ordered mozzarella sticks, a salad, a hamburger, </a:t>
            </a:r>
            <a:r>
              <a:rPr lang="en-US" altLang="en-US" sz="2700" i="1"/>
              <a:t>and</a:t>
            </a:r>
            <a:r>
              <a:rPr lang="en-US" altLang="en-US" sz="2700"/>
              <a:t> french fries.  By the time her burger came, she was already full!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700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700"/>
              <a:t>Your advice: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2700">
                <a:hlinkClick r:id="" action="ppaction://hlinkshowjump?jump=nextslide"/>
              </a:rPr>
              <a:t>Better come clean.</a:t>
            </a:r>
            <a:endParaRPr lang="en-US" altLang="en-US" sz="2700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2700">
                <a:hlinkClick r:id="" action="ppaction://hlinkshowjump?jump=nextslide"/>
              </a:rPr>
              <a:t>Easy come, easy go.</a:t>
            </a:r>
            <a:endParaRPr lang="en-US" altLang="en-US" sz="2700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r>
              <a:rPr lang="en-US" altLang="en-US" sz="2700">
                <a:hlinkClick r:id="rId3" action="ppaction://hlinksldjump"/>
              </a:rPr>
              <a:t>Your eyes are bigger than your stomach.</a:t>
            </a:r>
            <a:r>
              <a:rPr lang="en-US" altLang="en-US" sz="2700"/>
              <a:t>	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700"/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lphaLcParenR"/>
            </a:pPr>
            <a:endParaRPr lang="en-US" altLang="en-US" sz="2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483</Words>
  <Application>Microsoft Office PowerPoint</Application>
  <PresentationFormat>On-screen Show (4:3)</PresentationFormat>
  <Paragraphs>106</Paragraphs>
  <Slides>26</Slides>
  <Notes>26</Notes>
  <HiddenSlides>0</HiddenSlides>
  <MMClips>16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Refined</vt:lpstr>
      <vt:lpstr>Idiom Advice</vt:lpstr>
      <vt:lpstr>PowerPoint Presentation</vt:lpstr>
      <vt:lpstr>Idiom Advice</vt:lpstr>
      <vt:lpstr>PowerPoint Presentation</vt:lpstr>
      <vt:lpstr>PowerPoint Presentation</vt:lpstr>
      <vt:lpstr>Idiom Advice</vt:lpstr>
      <vt:lpstr>PowerPoint Presentation</vt:lpstr>
      <vt:lpstr>PowerPoint Presentation</vt:lpstr>
      <vt:lpstr>Idiom Advice</vt:lpstr>
      <vt:lpstr>PowerPoint Presentation</vt:lpstr>
      <vt:lpstr>PowerPoint Presentation</vt:lpstr>
      <vt:lpstr>Idiom Advice</vt:lpstr>
      <vt:lpstr>PowerPoint Presentation</vt:lpstr>
      <vt:lpstr>PowerPoint Presentation</vt:lpstr>
      <vt:lpstr>Idiom Advice</vt:lpstr>
      <vt:lpstr>PowerPoint Presentation</vt:lpstr>
      <vt:lpstr>PowerPoint Presentation</vt:lpstr>
      <vt:lpstr>Idiom Advice</vt:lpstr>
      <vt:lpstr>PowerPoint Presentation</vt:lpstr>
      <vt:lpstr>PowerPoint Presentation</vt:lpstr>
      <vt:lpstr>Idiom Advice</vt:lpstr>
      <vt:lpstr>PowerPoint Presentation</vt:lpstr>
      <vt:lpstr>PowerPoint Presentation</vt:lpstr>
      <vt:lpstr>Idiom Advice</vt:lpstr>
      <vt:lpstr>PowerPoint Presentation</vt:lpstr>
      <vt:lpstr>PowerPoint Presentation</vt:lpstr>
    </vt:vector>
  </TitlesOfParts>
  <Company>GGUFSD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Idiom Advice</dc:title>
  <dc:creator>jcarnevale</dc:creator>
  <cp:lastModifiedBy>Case, Shari</cp:lastModifiedBy>
  <cp:revision>12</cp:revision>
  <dcterms:created xsi:type="dcterms:W3CDTF">2010-03-23T18:24:24Z</dcterms:created>
  <dcterms:modified xsi:type="dcterms:W3CDTF">2021-09-27T20:59:46Z</dcterms:modified>
</cp:coreProperties>
</file>